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10"/>
  </p:notesMasterIdLst>
  <p:sldIdLst>
    <p:sldId id="256" r:id="rId2"/>
    <p:sldId id="258" r:id="rId3"/>
    <p:sldId id="261" r:id="rId4"/>
    <p:sldId id="259" r:id="rId5"/>
    <p:sldId id="260" r:id="rId6"/>
    <p:sldId id="25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FEED"/>
    <a:srgbClr val="5CFDDB"/>
    <a:srgbClr val="57F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34"/>
    <p:restoredTop sz="96266"/>
  </p:normalViewPr>
  <p:slideViewPr>
    <p:cSldViewPr snapToGrid="0">
      <p:cViewPr varScale="1">
        <p:scale>
          <a:sx n="108" d="100"/>
          <a:sy n="108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9EFD8-BCA4-4338-B853-E0CBF0BA83B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9438AC-BA3A-46BA-835A-4383760FD7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Federal Highway Administration. </a:t>
          </a:r>
        </a:p>
      </dgm:t>
    </dgm:pt>
    <dgm:pt modelId="{C22AFBFB-C07E-43CE-8D0A-30E092044386}" type="parTrans" cxnId="{FC1B5F25-F6D4-4FA8-914F-0DBA2B742332}">
      <dgm:prSet/>
      <dgm:spPr/>
      <dgm:t>
        <a:bodyPr/>
        <a:lstStyle/>
        <a:p>
          <a:endParaRPr lang="en-US"/>
        </a:p>
      </dgm:t>
    </dgm:pt>
    <dgm:pt modelId="{6859B825-443A-4146-B67C-1EC76FA19692}" type="sibTrans" cxnId="{FC1B5F25-F6D4-4FA8-914F-0DBA2B742332}">
      <dgm:prSet/>
      <dgm:spPr/>
      <dgm:t>
        <a:bodyPr/>
        <a:lstStyle/>
        <a:p>
          <a:endParaRPr lang="en-US"/>
        </a:p>
      </dgm:t>
    </dgm:pt>
    <dgm:pt modelId="{3265A88A-6E4A-48B8-81E2-D91EB73FD5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Fatality Analysis Reporting System (FARS). </a:t>
          </a:r>
        </a:p>
      </dgm:t>
    </dgm:pt>
    <dgm:pt modelId="{8A49F11A-FE56-4CA4-95B9-8C9DD90C3D29}" type="parTrans" cxnId="{8D1A8594-D25E-4A71-AF92-5C04C105E76A}">
      <dgm:prSet/>
      <dgm:spPr/>
      <dgm:t>
        <a:bodyPr/>
        <a:lstStyle/>
        <a:p>
          <a:endParaRPr lang="en-US"/>
        </a:p>
      </dgm:t>
    </dgm:pt>
    <dgm:pt modelId="{A213C7E3-E33E-4B2B-BEFE-9FDE6FD9F2A2}" type="sibTrans" cxnId="{8D1A8594-D25E-4A71-AF92-5C04C105E76A}">
      <dgm:prSet/>
      <dgm:spPr/>
      <dgm:t>
        <a:bodyPr/>
        <a:lstStyle/>
        <a:p>
          <a:endParaRPr lang="en-US"/>
        </a:p>
      </dgm:t>
    </dgm:pt>
    <dgm:pt modelId="{AC2C54C4-A3AE-483B-88AC-10FCF10BAF18}" type="pres">
      <dgm:prSet presAssocID="{2999EFD8-BCA4-4338-B853-E0CBF0BA83B3}" presName="root" presStyleCnt="0">
        <dgm:presLayoutVars>
          <dgm:dir/>
          <dgm:resizeHandles val="exact"/>
        </dgm:presLayoutVars>
      </dgm:prSet>
      <dgm:spPr/>
    </dgm:pt>
    <dgm:pt modelId="{0A7B686F-9E34-4111-A706-DDE8C8121278}" type="pres">
      <dgm:prSet presAssocID="{BA9438AC-BA3A-46BA-835A-4383760FD754}" presName="compNode" presStyleCnt="0"/>
      <dgm:spPr/>
    </dgm:pt>
    <dgm:pt modelId="{13BA26A7-2800-4A5C-A50A-526EECC9BE35}" type="pres">
      <dgm:prSet presAssocID="{BA9438AC-BA3A-46BA-835A-4383760FD754}" presName="bgRect" presStyleLbl="bgShp" presStyleIdx="0" presStyleCnt="2"/>
      <dgm:spPr/>
    </dgm:pt>
    <dgm:pt modelId="{2F0C9D19-A117-4EA6-A3E1-520E169E710C}" type="pres">
      <dgm:prSet presAssocID="{BA9438AC-BA3A-46BA-835A-4383760FD7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way scene"/>
        </a:ext>
      </dgm:extLst>
    </dgm:pt>
    <dgm:pt modelId="{B442264F-47B2-49AA-993D-EF3721866588}" type="pres">
      <dgm:prSet presAssocID="{BA9438AC-BA3A-46BA-835A-4383760FD754}" presName="spaceRect" presStyleCnt="0"/>
      <dgm:spPr/>
    </dgm:pt>
    <dgm:pt modelId="{C61931E4-5329-4FDD-82A4-8638A947E565}" type="pres">
      <dgm:prSet presAssocID="{BA9438AC-BA3A-46BA-835A-4383760FD754}" presName="parTx" presStyleLbl="revTx" presStyleIdx="0" presStyleCnt="2">
        <dgm:presLayoutVars>
          <dgm:chMax val="0"/>
          <dgm:chPref val="0"/>
        </dgm:presLayoutVars>
      </dgm:prSet>
      <dgm:spPr/>
    </dgm:pt>
    <dgm:pt modelId="{1D51328B-DB78-4834-BA27-FC7995B97E63}" type="pres">
      <dgm:prSet presAssocID="{6859B825-443A-4146-B67C-1EC76FA19692}" presName="sibTrans" presStyleCnt="0"/>
      <dgm:spPr/>
    </dgm:pt>
    <dgm:pt modelId="{10B9267F-E4AC-4725-83E2-690A72F67656}" type="pres">
      <dgm:prSet presAssocID="{3265A88A-6E4A-48B8-81E2-D91EB73FD550}" presName="compNode" presStyleCnt="0"/>
      <dgm:spPr/>
    </dgm:pt>
    <dgm:pt modelId="{FE5612BD-34B0-4684-B77C-A79F5FCE7D7B}" type="pres">
      <dgm:prSet presAssocID="{3265A88A-6E4A-48B8-81E2-D91EB73FD550}" presName="bgRect" presStyleLbl="bgShp" presStyleIdx="1" presStyleCnt="2"/>
      <dgm:spPr/>
    </dgm:pt>
    <dgm:pt modelId="{FF0F03DE-A0CA-4DF6-AA6D-2F420D8B8621}" type="pres">
      <dgm:prSet presAssocID="{3265A88A-6E4A-48B8-81E2-D91EB73FD5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6AAE72E-3FB6-41A5-97DA-96FE08978861}" type="pres">
      <dgm:prSet presAssocID="{3265A88A-6E4A-48B8-81E2-D91EB73FD550}" presName="spaceRect" presStyleCnt="0"/>
      <dgm:spPr/>
    </dgm:pt>
    <dgm:pt modelId="{1E7AFDA1-04FF-4522-A543-6B9F3084F602}" type="pres">
      <dgm:prSet presAssocID="{3265A88A-6E4A-48B8-81E2-D91EB73FD55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C1B5F25-F6D4-4FA8-914F-0DBA2B742332}" srcId="{2999EFD8-BCA4-4338-B853-E0CBF0BA83B3}" destId="{BA9438AC-BA3A-46BA-835A-4383760FD754}" srcOrd="0" destOrd="0" parTransId="{C22AFBFB-C07E-43CE-8D0A-30E092044386}" sibTransId="{6859B825-443A-4146-B67C-1EC76FA19692}"/>
    <dgm:cxn modelId="{4E08E75F-F430-4FFB-83E6-CDC459B61FE7}" type="presOf" srcId="{2999EFD8-BCA4-4338-B853-E0CBF0BA83B3}" destId="{AC2C54C4-A3AE-483B-88AC-10FCF10BAF18}" srcOrd="0" destOrd="0" presId="urn:microsoft.com/office/officeart/2018/2/layout/IconVerticalSolidList"/>
    <dgm:cxn modelId="{F90E257C-F351-4FEE-9D99-2A21E984929B}" type="presOf" srcId="{3265A88A-6E4A-48B8-81E2-D91EB73FD550}" destId="{1E7AFDA1-04FF-4522-A543-6B9F3084F602}" srcOrd="0" destOrd="0" presId="urn:microsoft.com/office/officeart/2018/2/layout/IconVerticalSolidList"/>
    <dgm:cxn modelId="{A2D4A08D-91FA-437C-984F-5D94733DB4BF}" type="presOf" srcId="{BA9438AC-BA3A-46BA-835A-4383760FD754}" destId="{C61931E4-5329-4FDD-82A4-8638A947E565}" srcOrd="0" destOrd="0" presId="urn:microsoft.com/office/officeart/2018/2/layout/IconVerticalSolidList"/>
    <dgm:cxn modelId="{8D1A8594-D25E-4A71-AF92-5C04C105E76A}" srcId="{2999EFD8-BCA4-4338-B853-E0CBF0BA83B3}" destId="{3265A88A-6E4A-48B8-81E2-D91EB73FD550}" srcOrd="1" destOrd="0" parTransId="{8A49F11A-FE56-4CA4-95B9-8C9DD90C3D29}" sibTransId="{A213C7E3-E33E-4B2B-BEFE-9FDE6FD9F2A2}"/>
    <dgm:cxn modelId="{C7ADE1D9-A040-40C1-968D-E06653229F0D}" type="presParOf" srcId="{AC2C54C4-A3AE-483B-88AC-10FCF10BAF18}" destId="{0A7B686F-9E34-4111-A706-DDE8C8121278}" srcOrd="0" destOrd="0" presId="urn:microsoft.com/office/officeart/2018/2/layout/IconVerticalSolidList"/>
    <dgm:cxn modelId="{6AEF2293-F6BE-44D6-9A31-8884DB0A57E0}" type="presParOf" srcId="{0A7B686F-9E34-4111-A706-DDE8C8121278}" destId="{13BA26A7-2800-4A5C-A50A-526EECC9BE35}" srcOrd="0" destOrd="0" presId="urn:microsoft.com/office/officeart/2018/2/layout/IconVerticalSolidList"/>
    <dgm:cxn modelId="{CB9722BB-2423-414A-A826-033005DB9F96}" type="presParOf" srcId="{0A7B686F-9E34-4111-A706-DDE8C8121278}" destId="{2F0C9D19-A117-4EA6-A3E1-520E169E710C}" srcOrd="1" destOrd="0" presId="urn:microsoft.com/office/officeart/2018/2/layout/IconVerticalSolidList"/>
    <dgm:cxn modelId="{633FA633-1C56-4E39-8256-033D01797C63}" type="presParOf" srcId="{0A7B686F-9E34-4111-A706-DDE8C8121278}" destId="{B442264F-47B2-49AA-993D-EF3721866588}" srcOrd="2" destOrd="0" presId="urn:microsoft.com/office/officeart/2018/2/layout/IconVerticalSolidList"/>
    <dgm:cxn modelId="{9C73ED6F-771F-4B62-850F-0033739632EF}" type="presParOf" srcId="{0A7B686F-9E34-4111-A706-DDE8C8121278}" destId="{C61931E4-5329-4FDD-82A4-8638A947E565}" srcOrd="3" destOrd="0" presId="urn:microsoft.com/office/officeart/2018/2/layout/IconVerticalSolidList"/>
    <dgm:cxn modelId="{B592BC51-5E68-4B8C-B7FA-E25F29C6AE36}" type="presParOf" srcId="{AC2C54C4-A3AE-483B-88AC-10FCF10BAF18}" destId="{1D51328B-DB78-4834-BA27-FC7995B97E63}" srcOrd="1" destOrd="0" presId="urn:microsoft.com/office/officeart/2018/2/layout/IconVerticalSolidList"/>
    <dgm:cxn modelId="{7C7FD3E5-9003-4D33-BA1E-532C1C1660C5}" type="presParOf" srcId="{AC2C54C4-A3AE-483B-88AC-10FCF10BAF18}" destId="{10B9267F-E4AC-4725-83E2-690A72F67656}" srcOrd="2" destOrd="0" presId="urn:microsoft.com/office/officeart/2018/2/layout/IconVerticalSolidList"/>
    <dgm:cxn modelId="{CC7008C0-B6A3-4389-8A66-A09D47CFC620}" type="presParOf" srcId="{10B9267F-E4AC-4725-83E2-690A72F67656}" destId="{FE5612BD-34B0-4684-B77C-A79F5FCE7D7B}" srcOrd="0" destOrd="0" presId="urn:microsoft.com/office/officeart/2018/2/layout/IconVerticalSolidList"/>
    <dgm:cxn modelId="{9C059386-C179-4BB8-A5DB-9D0A401174FE}" type="presParOf" srcId="{10B9267F-E4AC-4725-83E2-690A72F67656}" destId="{FF0F03DE-A0CA-4DF6-AA6D-2F420D8B8621}" srcOrd="1" destOrd="0" presId="urn:microsoft.com/office/officeart/2018/2/layout/IconVerticalSolidList"/>
    <dgm:cxn modelId="{B1774917-A838-4F8E-95BB-41D4ECAD767C}" type="presParOf" srcId="{10B9267F-E4AC-4725-83E2-690A72F67656}" destId="{A6AAE72E-3FB6-41A5-97DA-96FE08978861}" srcOrd="2" destOrd="0" presId="urn:microsoft.com/office/officeart/2018/2/layout/IconVerticalSolidList"/>
    <dgm:cxn modelId="{5FE0603A-516F-4FB7-A51E-59DA4BD22809}" type="presParOf" srcId="{10B9267F-E4AC-4725-83E2-690A72F67656}" destId="{1E7AFDA1-04FF-4522-A543-6B9F3084F6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A26A7-2800-4A5C-A50A-526EECC9BE35}">
      <dsp:nvSpPr>
        <dsp:cNvPr id="0" name=""/>
        <dsp:cNvSpPr/>
      </dsp:nvSpPr>
      <dsp:spPr>
        <a:xfrm>
          <a:off x="0" y="707092"/>
          <a:ext cx="11206163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C9D19-A117-4EA6-A3E1-520E169E710C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931E4-5329-4FDD-82A4-8638A947E565}">
      <dsp:nvSpPr>
        <dsp:cNvPr id="0" name=""/>
        <dsp:cNvSpPr/>
      </dsp:nvSpPr>
      <dsp:spPr>
        <a:xfrm>
          <a:off x="1507738" y="707092"/>
          <a:ext cx="9698424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Federal Highway Administration. </a:t>
          </a:r>
        </a:p>
      </dsp:txBody>
      <dsp:txXfrm>
        <a:off x="1507738" y="707092"/>
        <a:ext cx="9698424" cy="1305401"/>
      </dsp:txXfrm>
    </dsp:sp>
    <dsp:sp modelId="{FE5612BD-34B0-4684-B77C-A79F5FCE7D7B}">
      <dsp:nvSpPr>
        <dsp:cNvPr id="0" name=""/>
        <dsp:cNvSpPr/>
      </dsp:nvSpPr>
      <dsp:spPr>
        <a:xfrm>
          <a:off x="0" y="2338844"/>
          <a:ext cx="11206163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F03DE-A0CA-4DF6-AA6D-2F420D8B8621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AFDA1-04FF-4522-A543-6B9F3084F602}">
      <dsp:nvSpPr>
        <dsp:cNvPr id="0" name=""/>
        <dsp:cNvSpPr/>
      </dsp:nvSpPr>
      <dsp:spPr>
        <a:xfrm>
          <a:off x="1507738" y="2338844"/>
          <a:ext cx="9698424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Fatality Analysis Reporting System (FARS). </a:t>
          </a:r>
        </a:p>
      </dsp:txBody>
      <dsp:txXfrm>
        <a:off x="1507738" y="2338844"/>
        <a:ext cx="9698424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F7C29-3393-6644-B6F6-EE8568F6B2F0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84955-235B-284A-A6BD-E1496C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9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there! Welcome to USA Airlines. Take a journey with me as we discover how to support making your dreams come to life.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955-235B-284A-A6BD-E1496CFDDA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6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USA Airlines, it's our mission to connect you to what's important.</a:t>
            </a:r>
          </a:p>
          <a:p>
            <a:r>
              <a:rPr lang="en-US" dirty="0"/>
              <a:t>vising loved ones that live far away, </a:t>
            </a:r>
          </a:p>
          <a:p>
            <a:r>
              <a:rPr lang="en-US" dirty="0"/>
              <a:t>making memories on beach vacations, </a:t>
            </a:r>
          </a:p>
          <a:p>
            <a:r>
              <a:rPr lang="en-US" dirty="0"/>
              <a:t>connecting with long distance work teammates, experiencing the wonders of the world, </a:t>
            </a:r>
          </a:p>
          <a:p>
            <a:r>
              <a:rPr lang="en-US" dirty="0"/>
              <a:t>or granting last wishes. </a:t>
            </a:r>
          </a:p>
          <a:p>
            <a:r>
              <a:rPr lang="en-US" dirty="0"/>
              <a:t>USAA is here to help make the things that are important in your life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955-235B-284A-A6BD-E1496CFDDA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whatever the case may be, </a:t>
            </a:r>
          </a:p>
          <a:p>
            <a:r>
              <a:rPr lang="en-US" dirty="0"/>
              <a:t>People are traveling  more than ever!</a:t>
            </a:r>
          </a:p>
          <a:p>
            <a:r>
              <a:rPr lang="en-US" dirty="0"/>
              <a:t>And the quickest way to get from point A to B is by flying!</a:t>
            </a:r>
          </a:p>
          <a:p>
            <a:r>
              <a:rPr lang="en-US" dirty="0"/>
              <a:t>We're </a:t>
            </a:r>
            <a:r>
              <a:rPr lang="en-US" dirty="0" err="1"/>
              <a:t>contantly</a:t>
            </a:r>
            <a:r>
              <a:rPr lang="en-US" dirty="0"/>
              <a:t> growing our team to meet your demand.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955-235B-284A-A6BD-E1496CFDDA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9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world today. Time is of the essence. Let us help!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955-235B-284A-A6BD-E1496CFDDA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8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need quick and safe travel, depend on USA Air to connect you to what's important in your life.</a:t>
            </a:r>
          </a:p>
          <a:p>
            <a:r>
              <a:rPr lang="en-US" dirty="0"/>
              <a:t>We deliver a consistent client experience that exceeds you expectations.</a:t>
            </a:r>
          </a:p>
          <a:p>
            <a:r>
              <a:rPr lang="en-US" dirty="0"/>
              <a:t>We prioritize control measures to ensure a safe flight. </a:t>
            </a:r>
          </a:p>
          <a:p>
            <a:r>
              <a:rPr lang="en-US" dirty="0"/>
              <a:t>Confide in us to bring you home.</a:t>
            </a:r>
          </a:p>
          <a:p>
            <a:r>
              <a:rPr lang="en-US" dirty="0"/>
              <a:t>You can find out more at </a:t>
            </a:r>
            <a:r>
              <a:rPr lang="en-US" dirty="0" err="1"/>
              <a:t>www.usaair.com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84955-235B-284A-A6BD-E1496CFDDA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94E9-1D9E-1863-9EE7-55B756935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A21CA-862D-19BD-9E2F-8DDEB9EB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80934-7FC0-BC73-DD58-6B417D7E1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6B6D2-9241-9696-1AE0-2A1CA3AC7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15148-F4F1-F47D-5398-F85DA41C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1514-65AE-6631-BF76-8102287D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E2244-B1D4-50CB-AC47-4E8AAF840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243A5-F253-0C11-57AD-8EADED427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E7C71-0A99-BA34-828F-C40B7566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021FE-33B0-498B-B088-DDCE4735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9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5AB89-6846-BB98-A24A-660BA95B7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6A9E9-21B1-8B46-7CE8-1D35D479E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DB955-1E67-339A-ECF4-2E6E4A35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2E7B4-3B0B-9FFE-905F-AA5FE5DD0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0BD94-F6FC-BC4F-5873-34673281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0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7290-3F45-D289-5E46-ECF6249A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F8C8B-E4A2-8FDE-3329-E961485EB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6ACC3-A972-B775-82F4-316C59B0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CC126-7772-BD38-E91A-DBE2738A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D0981-CE6A-BCDA-023B-3E9E8AF2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3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34EC-DE81-8998-040E-877D66FD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A3EC6-83C5-B4BE-645C-D7B207FB1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E9093-0A99-1B26-D9ED-7A4D5E19D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4FF51-FB32-D972-D155-EFC1F222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782C6-BEB4-19EA-DD7D-26E10953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2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C22A-636D-67E5-4E0C-BC95C08D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8013-1625-686E-9BF7-A14C96C88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EEE55-CF26-1183-874C-4D48A75BA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3C914-FE41-5112-693A-D7E9F8BD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6FBD0-0D04-DC14-02D7-241B93BB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97E87-F1D9-4B60-2FA5-4E71C15E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99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8DB0-3FB5-3258-1FCE-F84DF8AF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C24B5-0E5C-C3FD-2B01-C67B004A0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00E6A-B3C0-C4D6-8A80-42DBBD218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B4D50-1BCD-27EA-7639-CFBF4536A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B3AA9-70F5-0C12-F073-41727C726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738120-5DDA-54BD-CAF5-DC22A812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B221F-72FF-2FA7-8DAD-D720F2EA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009C4-1DD0-3FEF-D028-A98104C6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1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EE74-2E7F-35E7-C74E-6ECF9D46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142A92-D3A9-3016-E815-D1A3C2B6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E6EE2-D71E-3CF1-8A85-D1B09215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4A54C-C5AE-08CB-CFAD-14DF362B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29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338E9-6F7B-388E-0E69-CCC44CB7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B3EBB-766E-C75C-E1B2-89771EDF7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156DC-49AA-B781-E542-EA9D2923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0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85E1-3856-D1E7-005F-E12137DA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1D673-776C-D4C3-2056-E14095D29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82948-C825-89EE-9512-20D8A2AF3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249BF-072F-761E-3AAB-573D8FCE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B8D42-C207-4D33-AD75-AE225195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4E59C-3638-E72D-695A-B00906FA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9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97E5-A0E4-05A7-BA85-0F1F21ED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7A879C-2119-8C20-8EB3-AE35444BF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AC193-654D-958E-03FE-82F3BED1B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85F46-3BBE-4A57-049D-34AD1F69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43C66-B1FF-6560-B9A9-7FD6815C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A35C3-5638-23F6-0888-77500E05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1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6E905-6525-74C7-1475-AE2817AB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587B3-1092-5CCA-C99F-D2C88DDFF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6EB2B-D466-DCC7-55D7-989102B35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7AF0C-E263-2C1C-B202-3C33BAE91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A3506-16A2-AAFE-BBBD-370666D6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0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pexels.com/photo/aircraft-airplane-aviation-dawn-615060/" TargetMode="Externa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time-clock-watches-time-of-1739628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piqsels.com/en/public-domain-photo-frpsm" TargetMode="External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enago.com/academy/top-10-tips-for-effective-small-talk/" TargetMode="External"/><Relationship Id="rId12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11" Type="http://schemas.openxmlformats.org/officeDocument/2006/relationships/hyperlink" Target="https://legal.adv.br/20130201/inteligencia-cultural-e-as-traquitanas-tecnologicas/" TargetMode="External"/><Relationship Id="rId5" Type="http://schemas.openxmlformats.org/officeDocument/2006/relationships/hyperlink" Target="https://blog.chrisrowbury.com/2021/08/why-you-can-only-focus-on-one-thing-at.html" TargetMode="External"/><Relationship Id="rId10" Type="http://schemas.openxmlformats.org/officeDocument/2006/relationships/image" Target="../media/image15.jpg"/><Relationship Id="rId4" Type="http://schemas.openxmlformats.org/officeDocument/2006/relationships/image" Target="../media/image12.jpg"/><Relationship Id="rId9" Type="http://schemas.openxmlformats.org/officeDocument/2006/relationships/hyperlink" Target="https://www.publicdomainpictures.net/en/view-image.php?image=4552&amp;picture=passengers-inside-a-plan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ommons.wikimedia.org/wiki/File:Plane_icon.svg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FC4B2-C8C1-5DB2-9354-2DB0EEDCC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3" r="1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55D76B-5042-BFB7-B028-2848CDEBA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204" y="2336804"/>
            <a:ext cx="9144000" cy="306324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10700" dirty="0">
                <a:solidFill>
                  <a:schemeClr val="bg1"/>
                </a:solidFill>
              </a:rPr>
              <a:t>TAKE FLIGHT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with USA Airlines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0F888D70-D976-5CC9-38CF-273EEABCF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69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284"/>
    </mc:Choice>
    <mc:Fallback xmlns="">
      <p:transition spd="slow" advTm="9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3A6D62B-4E3B-369A-B110-DE614E39AB16}"/>
              </a:ext>
            </a:extLst>
          </p:cNvPr>
          <p:cNvGrpSpPr/>
          <p:nvPr/>
        </p:nvGrpSpPr>
        <p:grpSpPr>
          <a:xfrm>
            <a:off x="230955" y="197297"/>
            <a:ext cx="2331155" cy="4933762"/>
            <a:chOff x="523915" y="197297"/>
            <a:chExt cx="2331155" cy="4933762"/>
          </a:xfrm>
        </p:grpSpPr>
        <p:pic>
          <p:nvPicPr>
            <p:cNvPr id="4" name="Picture 3" descr="A person lying in a bed&#10;&#10;Description automatically generated">
              <a:extLst>
                <a:ext uri="{FF2B5EF4-FFF2-40B4-BE49-F238E27FC236}">
                  <a16:creationId xmlns:a16="http://schemas.microsoft.com/office/drawing/2014/main" id="{E4951DC8-65BD-007A-ED3D-972071F4B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893" b="19940"/>
            <a:stretch/>
          </p:blipFill>
          <p:spPr>
            <a:xfrm>
              <a:off x="620176" y="670852"/>
              <a:ext cx="2083472" cy="4460207"/>
            </a:xfrm>
            <a:prstGeom prst="rect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50800" dir="5400000" algn="ctr" rotWithShape="0">
                <a:schemeClr val="accent1">
                  <a:lumMod val="60000"/>
                  <a:lumOff val="40000"/>
                </a:scheme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5444F1-C2A4-CB53-EA99-1D484A8A1D81}"/>
                </a:ext>
              </a:extLst>
            </p:cNvPr>
            <p:cNvSpPr txBox="1"/>
            <p:nvPr/>
          </p:nvSpPr>
          <p:spPr>
            <a:xfrm>
              <a:off x="523915" y="197297"/>
              <a:ext cx="23311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VISIT LOVED ONES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DEA93A-EE2B-6D0F-B4BF-93D75904310D}"/>
              </a:ext>
            </a:extLst>
          </p:cNvPr>
          <p:cNvGrpSpPr/>
          <p:nvPr/>
        </p:nvGrpSpPr>
        <p:grpSpPr>
          <a:xfrm>
            <a:off x="2562113" y="197297"/>
            <a:ext cx="2331155" cy="4933762"/>
            <a:chOff x="3568719" y="182439"/>
            <a:chExt cx="2331155" cy="49337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078689-14A8-D96D-630E-854A98D11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112" t="2102" r="-388" b="29729"/>
            <a:stretch/>
          </p:blipFill>
          <p:spPr>
            <a:xfrm>
              <a:off x="3680529" y="642627"/>
              <a:ext cx="1964618" cy="4473574"/>
            </a:xfrm>
            <a:prstGeom prst="rect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50800" dir="5400000" algn="ctr" rotWithShape="0">
                <a:schemeClr val="accent1">
                  <a:lumMod val="60000"/>
                  <a:lumOff val="40000"/>
                </a:scheme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58EE20-256C-EDB7-A4CD-F8D2FF199448}"/>
                </a:ext>
              </a:extLst>
            </p:cNvPr>
            <p:cNvSpPr txBox="1"/>
            <p:nvPr/>
          </p:nvSpPr>
          <p:spPr>
            <a:xfrm>
              <a:off x="3568719" y="182439"/>
              <a:ext cx="23311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FAMILY VACATIONS</a:t>
              </a:r>
              <a:endParaRPr lang="en-US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5882F5-5DD2-2EB7-D68B-546E1A7B43C1}"/>
              </a:ext>
            </a:extLst>
          </p:cNvPr>
          <p:cNvGrpSpPr/>
          <p:nvPr/>
        </p:nvGrpSpPr>
        <p:grpSpPr>
          <a:xfrm>
            <a:off x="4787319" y="183442"/>
            <a:ext cx="2433622" cy="4955692"/>
            <a:chOff x="6126600" y="147982"/>
            <a:chExt cx="2433622" cy="4955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FB20C3-8659-49CC-86FF-B0F8D83D5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321" r="8080" b="5377"/>
            <a:stretch/>
          </p:blipFill>
          <p:spPr>
            <a:xfrm>
              <a:off x="6229067" y="630100"/>
              <a:ext cx="2331155" cy="4473574"/>
            </a:xfrm>
            <a:prstGeom prst="rect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50800" dir="5400000" algn="ctr" rotWithShape="0">
                <a:schemeClr val="accent1">
                  <a:lumMod val="60000"/>
                  <a:lumOff val="40000"/>
                </a:scheme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1F6AB8-591A-C43A-3B64-55E0F91AE579}"/>
                </a:ext>
              </a:extLst>
            </p:cNvPr>
            <p:cNvSpPr txBox="1"/>
            <p:nvPr/>
          </p:nvSpPr>
          <p:spPr>
            <a:xfrm>
              <a:off x="6126600" y="147982"/>
              <a:ext cx="24336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BUSINESS MEETINGS</a:t>
              </a:r>
              <a:endParaRPr lang="en-US" sz="1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3302B8-9FE1-300F-5857-FFD11B9981D5}"/>
              </a:ext>
            </a:extLst>
          </p:cNvPr>
          <p:cNvGrpSpPr/>
          <p:nvPr/>
        </p:nvGrpSpPr>
        <p:grpSpPr>
          <a:xfrm>
            <a:off x="9717765" y="175631"/>
            <a:ext cx="3031300" cy="4961472"/>
            <a:chOff x="8887698" y="347360"/>
            <a:chExt cx="3031300" cy="4961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8D2116-926A-9BED-DD98-26AB4B750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108" t="5568" r="33753" b="4282"/>
            <a:stretch/>
          </p:blipFill>
          <p:spPr>
            <a:xfrm>
              <a:off x="8991119" y="835258"/>
              <a:ext cx="2078182" cy="4473574"/>
            </a:xfrm>
            <a:prstGeom prst="rect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50800" dir="5400000" algn="ctr" rotWithShape="0">
                <a:schemeClr val="accent1">
                  <a:lumMod val="60000"/>
                  <a:lumOff val="40000"/>
                </a:schemeClr>
              </a:outerShdw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D8F85A-7C15-3B5D-9FCB-5715AFC7B384}"/>
                </a:ext>
              </a:extLst>
            </p:cNvPr>
            <p:cNvSpPr txBox="1"/>
            <p:nvPr/>
          </p:nvSpPr>
          <p:spPr>
            <a:xfrm>
              <a:off x="8887698" y="347360"/>
              <a:ext cx="3031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GRANT WISHES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4EA4EFC-BCB0-EF6D-DAAB-47ECE7C925BE}"/>
              </a:ext>
            </a:extLst>
          </p:cNvPr>
          <p:cNvSpPr/>
          <p:nvPr/>
        </p:nvSpPr>
        <p:spPr>
          <a:xfrm>
            <a:off x="942537" y="5253986"/>
            <a:ext cx="1030692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“Thanks USA Airlines…</a:t>
            </a:r>
          </a:p>
          <a:p>
            <a:pPr algn="ctr"/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…</a:t>
            </a:r>
            <a:r>
              <a:rPr lang="en-US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for making my dreams come true”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DAD61F2-9635-1296-0E48-133A8C59BABB}"/>
              </a:ext>
            </a:extLst>
          </p:cNvPr>
          <p:cNvGrpSpPr/>
          <p:nvPr/>
        </p:nvGrpSpPr>
        <p:grpSpPr>
          <a:xfrm>
            <a:off x="7303477" y="183442"/>
            <a:ext cx="3031300" cy="4947617"/>
            <a:chOff x="7303477" y="183442"/>
            <a:chExt cx="3031300" cy="49476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293A9E5-7D23-2FB3-2800-6A0A7C005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9573" b="4560"/>
            <a:stretch/>
          </p:blipFill>
          <p:spPr>
            <a:xfrm>
              <a:off x="7458010" y="657486"/>
              <a:ext cx="2127641" cy="4473573"/>
            </a:xfrm>
            <a:prstGeom prst="rect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50800" dir="5400000" algn="ctr" rotWithShape="0">
                <a:schemeClr val="accent1">
                  <a:lumMod val="60000"/>
                  <a:lumOff val="40000"/>
                </a:schemeClr>
              </a:outerShdw>
            </a:effec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3C382D-1E19-4939-02F7-AD8F8BE28184}"/>
                </a:ext>
              </a:extLst>
            </p:cNvPr>
            <p:cNvSpPr txBox="1"/>
            <p:nvPr/>
          </p:nvSpPr>
          <p:spPr>
            <a:xfrm>
              <a:off x="7303477" y="183442"/>
              <a:ext cx="30313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TRAVEL THE WORLD</a:t>
              </a:r>
            </a:p>
          </p:txBody>
        </p:sp>
      </p:grpSp>
      <p:pic>
        <p:nvPicPr>
          <p:cNvPr id="77" name="Audio 76">
            <a:extLst>
              <a:ext uri="{FF2B5EF4-FFF2-40B4-BE49-F238E27FC236}">
                <a16:creationId xmlns:a16="http://schemas.microsoft.com/office/drawing/2014/main" id="{E8E853CD-AAF2-5F0C-AEB2-3CA8C3DEE5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78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46"/>
    </mc:Choice>
    <mc:Fallback xmlns="">
      <p:transition spd="slow" advTm="31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E593E-2108-FE43-461A-D74B4C17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267"/>
            <a:ext cx="12270435" cy="3511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09A2DC-D9D4-7909-0BC0-742B2C0976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73"/>
          <a:stretch/>
        </p:blipFill>
        <p:spPr>
          <a:xfrm>
            <a:off x="-200025" y="-21681"/>
            <a:ext cx="13555400" cy="140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DCF9A-0C69-6558-2124-1905395096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659"/>
          <a:stretch/>
        </p:blipFill>
        <p:spPr>
          <a:xfrm>
            <a:off x="-42864" y="5512560"/>
            <a:ext cx="12270434" cy="1357157"/>
          </a:xfrm>
          <a:prstGeom prst="rect">
            <a:avLst/>
          </a:prstGeom>
        </p:spPr>
      </p:pic>
      <p:pic>
        <p:nvPicPr>
          <p:cNvPr id="55" name="Audio 54">
            <a:extLst>
              <a:ext uri="{FF2B5EF4-FFF2-40B4-BE49-F238E27FC236}">
                <a16:creationId xmlns:a16="http://schemas.microsoft.com/office/drawing/2014/main" id="{6C1878EF-7BAE-9469-C9C8-F4B502B01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9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7"/>
    </mc:Choice>
    <mc:Fallback xmlns="">
      <p:transition spd="slow" advTm="13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jet flying in the sky&#10;&#10;Description automatically generated">
            <a:extLst>
              <a:ext uri="{FF2B5EF4-FFF2-40B4-BE49-F238E27FC236}">
                <a16:creationId xmlns:a16="http://schemas.microsoft.com/office/drawing/2014/main" id="{25007714-5470-7BA3-BA3C-CDBF4A0017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6683" r="917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4116C-92B1-347A-759C-0661FCF7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4408965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“Time is the most valuable thing a man can spend” – Theophrastus</a:t>
            </a:r>
            <a:br>
              <a:rPr lang="en-US" sz="31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 descr="A pile of blue clocks&#10;&#10;Description automatically generated">
            <a:extLst>
              <a:ext uri="{FF2B5EF4-FFF2-40B4-BE49-F238E27FC236}">
                <a16:creationId xmlns:a16="http://schemas.microsoft.com/office/drawing/2014/main" id="{37F7C92A-21DB-ABEC-81BF-9351FE5ECC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0670" r="27240" b="-1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33925281-FF04-73F8-4492-C90D3342D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8"/>
    </mc:Choice>
    <mc:Fallback xmlns="">
      <p:transition spd="slow" advTm="5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76D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76DC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looking at arrows pointing at something&#10;&#10;Description automatically generated">
            <a:extLst>
              <a:ext uri="{FF2B5EF4-FFF2-40B4-BE49-F238E27FC236}">
                <a16:creationId xmlns:a16="http://schemas.microsoft.com/office/drawing/2014/main" id="{647F6AB7-15A6-746F-87E2-EC5029625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002" r="8167" b="-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3" name="Picture 12" descr="A group of people talking&#10;&#10;Description automatically generated">
            <a:extLst>
              <a:ext uri="{FF2B5EF4-FFF2-40B4-BE49-F238E27FC236}">
                <a16:creationId xmlns:a16="http://schemas.microsoft.com/office/drawing/2014/main" id="{895270F1-6E34-AC21-0008-F3BB860FB7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3646" r="5" b="19896"/>
          <a:stretch/>
        </p:blipFill>
        <p:spPr>
          <a:xfrm>
            <a:off x="7277782" y="3456433"/>
            <a:ext cx="4914218" cy="3401557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1" name="Picture 10" descr="A person sitting in a chair with a television on the back&#10;&#10;Description automatically generated">
            <a:extLst>
              <a:ext uri="{FF2B5EF4-FFF2-40B4-BE49-F238E27FC236}">
                <a16:creationId xmlns:a16="http://schemas.microsoft.com/office/drawing/2014/main" id="{59C1EC32-539F-4975-C472-941AB9A6F1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3247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103A980-978A-65E9-DA16-580E001B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016" y="2249423"/>
            <a:ext cx="3140271" cy="4608577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Creative Thinking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Multitask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Rest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Connect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Most </a:t>
            </a:r>
          </a:p>
          <a:p>
            <a:pPr marL="0" indent="0">
              <a:buNone/>
            </a:pPr>
            <a:r>
              <a:rPr lang="en-US" sz="3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importantly…</a:t>
            </a:r>
          </a:p>
        </p:txBody>
      </p:sp>
      <p:pic>
        <p:nvPicPr>
          <p:cNvPr id="8" name="Picture 7" descr="A person with many hands holding objects&#10;&#10;Description automatically generated">
            <a:extLst>
              <a:ext uri="{FF2B5EF4-FFF2-40B4-BE49-F238E27FC236}">
                <a16:creationId xmlns:a16="http://schemas.microsoft.com/office/drawing/2014/main" id="{169DF6EB-5F95-734C-CF85-5A41F46547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951" r="5947"/>
          <a:stretch/>
        </p:blipFill>
        <p:spPr>
          <a:xfrm>
            <a:off x="7531962" y="10"/>
            <a:ext cx="466003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DE6757-678F-C418-B65B-8D70EFF755DB}"/>
              </a:ext>
            </a:extLst>
          </p:cNvPr>
          <p:cNvSpPr/>
          <p:nvPr/>
        </p:nvSpPr>
        <p:spPr>
          <a:xfrm>
            <a:off x="404031" y="253887"/>
            <a:ext cx="207621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WHY </a:t>
            </a:r>
          </a:p>
          <a:p>
            <a:r>
              <a:rPr lang="en-US" sz="6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FLY?</a:t>
            </a:r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D0267F3D-95B4-DDF3-040D-221C5CB04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8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42"/>
    </mc:Choice>
    <mc:Fallback xmlns="">
      <p:transition spd="slow" advTm="33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 tmFilter="0, 0; .2, .5; .8, .5; 1, 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500" autoRev="1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0" tmFilter="0, 0; .2, .5; .8, .5; 1, 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500" autoRev="1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762D1F-189E-2215-CF1B-A0F729FB6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" t="-4565" r="-2" b="-2"/>
          <a:stretch/>
        </p:blipFill>
        <p:spPr>
          <a:xfrm>
            <a:off x="-4" y="-313509"/>
            <a:ext cx="5082737" cy="718124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1A5D95-0BEB-6AF4-3A4C-F93039A6E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7992" r="-1" b="-1"/>
          <a:stretch/>
        </p:blipFill>
        <p:spPr>
          <a:xfrm>
            <a:off x="5082733" y="-16898"/>
            <a:ext cx="7143040" cy="7181244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4083" y="1474755"/>
            <a:ext cx="3943552" cy="392796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F93B25-AE58-F8F4-EECA-87A8E85D002F}"/>
              </a:ext>
            </a:extLst>
          </p:cNvPr>
          <p:cNvSpPr/>
          <p:nvPr/>
        </p:nvSpPr>
        <p:spPr>
          <a:xfrm>
            <a:off x="7227856" y="2209316"/>
            <a:ext cx="3242179" cy="1945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latin typeface="+mj-lt"/>
                <a:ea typeface="+mj-ea"/>
                <a:cs typeface="+mj-cs"/>
              </a:rPr>
              <a:t>FLYING IS </a:t>
            </a:r>
            <a:r>
              <a:rPr lang="en-US" sz="4400" b="1" kern="1200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SAFEST WAY TO TRAVEL!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5334" y="1940933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6A5BB52-E5BB-1A37-4DCD-A9EFFB727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521040" y="4234785"/>
            <a:ext cx="1134733" cy="1087984"/>
          </a:xfrm>
          <a:prstGeom prst="rect">
            <a:avLst/>
          </a:prstGeom>
        </p:spPr>
      </p:pic>
      <p:pic>
        <p:nvPicPr>
          <p:cNvPr id="23" name="Audio 22">
            <a:extLst>
              <a:ext uri="{FF2B5EF4-FFF2-40B4-BE49-F238E27FC236}">
                <a16:creationId xmlns:a16="http://schemas.microsoft.com/office/drawing/2014/main" id="{E2888066-F2D1-16C9-50C8-86DF58E75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9"/>
    </mc:Choice>
    <mc:Fallback xmlns="">
      <p:transition spd="slow" advTm="15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CD5AD4-B482-2539-B4A2-DD00523A8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9"/>
          <a:stretch/>
        </p:blipFill>
        <p:spPr>
          <a:xfrm>
            <a:off x="6929437" y="1228037"/>
            <a:ext cx="5276851" cy="4501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D8BF2-6B05-D4EF-A7CE-2A8B10297A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97"/>
          <a:stretch/>
        </p:blipFill>
        <p:spPr>
          <a:xfrm>
            <a:off x="-28577" y="-14288"/>
            <a:ext cx="12234865" cy="1404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ED090-E959-EFB7-08D4-924E96C38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22" b="6500"/>
          <a:stretch/>
        </p:blipFill>
        <p:spPr>
          <a:xfrm>
            <a:off x="-14290" y="5629276"/>
            <a:ext cx="12220577" cy="12430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A6B920-CF0C-B468-1232-B9E06EE31657}"/>
              </a:ext>
            </a:extLst>
          </p:cNvPr>
          <p:cNvSpPr/>
          <p:nvPr/>
        </p:nvSpPr>
        <p:spPr>
          <a:xfrm>
            <a:off x="840812" y="1801361"/>
            <a:ext cx="4823949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indent="0">
              <a:buNone/>
            </a:pP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9FEE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CONNECTION</a:t>
            </a:r>
          </a:p>
          <a:p>
            <a:pPr marL="0" indent="0">
              <a:buNone/>
            </a:pP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9FEE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CONSISTENCY</a:t>
            </a:r>
          </a:p>
          <a:p>
            <a:pPr marL="0" indent="0">
              <a:buNone/>
            </a:pP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9FEE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CONROLLED</a:t>
            </a:r>
          </a:p>
          <a:p>
            <a:pPr marL="0" indent="0">
              <a:buNone/>
            </a:pP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49FEED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CONFIDENT</a:t>
            </a:r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46511043-6205-CB8F-CDBE-697E936FC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70"/>
    </mc:Choice>
    <mc:Fallback xmlns="">
      <p:transition spd="slow" advTm="23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54E24C-D217-B40A-ACC3-41D34917859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2918" y="1690688"/>
          <a:ext cx="1120616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DBAD7AC-FB0F-10A3-49C4-09AF891FC1B6}"/>
              </a:ext>
            </a:extLst>
          </p:cNvPr>
          <p:cNvSpPr/>
          <p:nvPr/>
        </p:nvSpPr>
        <p:spPr>
          <a:xfrm>
            <a:off x="492918" y="1033463"/>
            <a:ext cx="2630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Sources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6FAF58EF-8EA9-8D17-C1AA-F279F8A70C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4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2"/>
    </mc:Choice>
    <mc:Fallback xmlns="">
      <p:transition spd="slow" advTm="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7|4.8|5.4|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290</Words>
  <Application>Microsoft Macintosh PowerPoint</Application>
  <PresentationFormat>Widescreen</PresentationFormat>
  <Paragraphs>49</Paragraphs>
  <Slides>8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TAKE FLIGHT with USA Airlines</vt:lpstr>
      <vt:lpstr>PowerPoint Presentation</vt:lpstr>
      <vt:lpstr>PowerPoint Presentation</vt:lpstr>
      <vt:lpstr>“Time is the most valuable thing a man can spend” – Theophrastus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Dominique Grimes</dc:creator>
  <cp:lastModifiedBy>Dominique Grimes</cp:lastModifiedBy>
  <cp:revision>19</cp:revision>
  <dcterms:created xsi:type="dcterms:W3CDTF">2024-03-01T04:47:09Z</dcterms:created>
  <dcterms:modified xsi:type="dcterms:W3CDTF">2024-06-14T03:04:01Z</dcterms:modified>
</cp:coreProperties>
</file>